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7C294-73FD-450E-AB7F-D8F934B3C4A2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8F27F-14D3-4A93-ADA4-C521FAF16B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03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239AC8-BCCB-47EA-A85D-47EEB364E1C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32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A2572-4726-284E-4AAB-F084DDB4F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F3202B2-DA06-CD39-DE56-C319188D74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9601715-2663-4C21-CD4C-87D3390CF7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2AD715-DBC6-1A0F-D3F5-4CC39133CA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239AC8-BCCB-47EA-A85D-47EEB364E1C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2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0F5E35-7E66-FB59-FC2C-5D1302016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C3DE20-753E-B113-7D18-9F1FE04D7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868B8D-A7A3-F986-DC5A-07FAFB926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7430-06A4-466E-B0D2-D6EBF23AF6A7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DEFD14-9645-2F4A-6F5B-5B27B2267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DC82B2-BA8A-779C-29FE-790A5081C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03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D4B8E-F5D2-C130-AE59-296F2B1D2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19D5CD-5C4E-6DE8-7535-967C86F7E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A537BA-0022-4D6A-0A64-A4E681BE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9D0E-F45A-4937-8E0E-C57EF16311C4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33F777-D4AF-946D-F5CC-2CAFA8846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1AC96B-65E0-ED5F-B757-8BFD734D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98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565741E-1D1A-AB2A-7339-65B0BA2881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A63EDA-4985-7E5A-D379-30A05A627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9D8AD2-BABC-0FB7-65E6-77A2B9836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97B2-A255-485E-A528-117F02233407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18920B-AE58-C45F-01B4-4981F964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183F91-2EBC-D2C4-F87B-F6187B71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20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8411B6-1875-AF2B-16EF-29559319A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5681DF-4F12-1988-DF4F-F6AA60553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61CD05-08CD-27D4-D092-5DE980A84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F7A0-AADF-493B-B1BB-4FB33B51DF4F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0FC701-E08A-BCD4-EADB-43DBF2703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54E86B-C99A-F1F8-BBA8-CC80EAF8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18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F51-6585-FBC1-76B7-3CAC1B6A4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AEBC5F-1648-E71E-BB5C-3635A344A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EF5117-4918-CA19-649F-78B15D6E4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AE93-B1CF-42C7-9C83-D78080B74001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A8EC80-14DD-6973-0DAB-1CA987157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141E90-DEEA-94B3-E789-09918335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43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37AEE-2D34-F877-3773-AF0C05297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63FF2D-C482-9DD9-4F46-3435F91EC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1B24D9-EA24-7B05-51E6-CBF23E4F3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DD4EB4-436A-6711-970E-EDB3AE49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D236-DD40-40D5-B9CB-4A46EBC344B7}" type="datetime1">
              <a:rPr lang="fr-FR" smtClean="0"/>
              <a:t>15/04/2025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3BF13E-B9C1-2280-4AA6-401D912EE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989EA3-C6A0-FAC1-4B32-D69312075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01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526046-64C4-2C97-4E84-0F53F061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200608-4D49-BE48-4BB4-A65BDCD31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F8B23F-0BA8-A172-A230-36E5C3D79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33FFE6-6186-77C7-D538-5992633DF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ACB2F3-BDCB-159C-D2F3-41BD29D03C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B25806B-39EC-2F5F-786B-7757267BA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9E02-8F27-4CAE-977B-12F3EC863343}" type="datetime1">
              <a:rPr lang="fr-FR" smtClean="0"/>
              <a:t>15/04/2025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4873F81-CA9F-4010-EBA9-D0887C26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5377B8E-AD98-D123-71FC-DED178F1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51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2BD9A-908F-CBF2-3B4E-F5ABA944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D44AD9B-3A6D-A103-B0C6-3042889C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7AE0-9C94-4D3B-9263-CE96B7E30AA8}" type="datetime1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BA28EFA-DC8A-909C-E468-2F558A773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2F505D-7F63-F810-CB7C-C1F533B91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29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E36AAA7-DA5D-4CB6-6A8B-124370BE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9715-97A3-490A-85C4-E691172D2B73}" type="datetime1">
              <a:rPr lang="fr-FR" smtClean="0"/>
              <a:t>15/04/2025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DAD4065-1B90-2B4A-D62B-0746A9FF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DAE1EA-983B-D150-DCD0-BB81D281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61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662006-66A5-D80E-85B6-CC932B257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AEBF0C-5D0C-C1DE-15DE-C785F1D18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4FB00F-48A8-55C6-A5C6-B7652D926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FFEF0B-FFD2-231A-46B9-85D6AEFF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0D44-FD7D-4D29-ADD7-EC354C522037}" type="datetime1">
              <a:rPr lang="fr-FR" smtClean="0"/>
              <a:t>15/04/2025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00B57A-1E64-DF7E-FCE2-09FFD5188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55DB89-57A5-ACA2-16C4-AA2B0E6ED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57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F1DCC4-4CFE-30D0-0FEE-4503FDBA6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55816E-37B1-9619-425F-BDF985739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9DB219-2B3F-B3BC-BF4E-797EAD997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2AAEBD-0C57-00A7-D1EF-F6821FF3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D8C-01FE-4F84-B084-5353BA4C0DD4}" type="datetime1">
              <a:rPr lang="fr-FR" smtClean="0"/>
              <a:t>15/04/2025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C5741C-615B-2BA4-4E13-3D267FAB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B0F971-C564-688F-43F1-AB75521E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05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0841A08-8F97-799E-4D8F-1044C4CE7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CAFDBF-CCDC-6FE7-50C4-88B35EB10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79577D-A0A3-979D-8C0E-B4C6169768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FE2D4-04BD-4ADE-8EC7-9199666146AC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B36C93-2D8A-26DF-3F83-1F16835E9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BC051D-FB87-DB76-4D8B-24DC6E12CC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1E920-9BAA-4967-9BBF-233D8FAF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89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FE75444-BA69-20EB-07BC-BFC0AB7D0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683" y="2338018"/>
            <a:ext cx="10722634" cy="2055038"/>
          </a:xfrm>
        </p:spPr>
        <p:txBody>
          <a:bodyPr>
            <a:normAutofit/>
          </a:bodyPr>
          <a:lstStyle/>
          <a:p>
            <a:r>
              <a:rPr lang="en-US" sz="4000" b="1" dirty="0"/>
              <a:t>Title of the </a:t>
            </a:r>
            <a:br>
              <a:rPr lang="en-US" sz="4000" b="1" dirty="0"/>
            </a:br>
            <a:r>
              <a:rPr lang="en-US" sz="4000" b="1" dirty="0"/>
              <a:t>presentation </a:t>
            </a:r>
            <a:br>
              <a:rPr lang="en-US" sz="4000" b="1" dirty="0"/>
            </a:br>
            <a:r>
              <a:rPr lang="en-US" sz="4000" b="1" dirty="0">
                <a:solidFill>
                  <a:schemeClr val="accent1"/>
                </a:solidFill>
              </a:rPr>
              <a:t>(Calibri light 40)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2E6D9B8-21B1-F614-B41D-DCDD7E575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312" y="4676036"/>
            <a:ext cx="11558015" cy="2181964"/>
          </a:xfrm>
        </p:spPr>
        <p:txBody>
          <a:bodyPr>
            <a:normAutofit/>
          </a:bodyPr>
          <a:lstStyle/>
          <a:p>
            <a:r>
              <a:rPr lang="fr-FR" b="1" dirty="0"/>
              <a:t>First </a:t>
            </a:r>
            <a:r>
              <a:rPr lang="fr-FR" b="1" dirty="0" err="1"/>
              <a:t>name</a:t>
            </a:r>
            <a:r>
              <a:rPr lang="fr-FR" b="1" dirty="0"/>
              <a:t> &amp; </a:t>
            </a:r>
            <a:r>
              <a:rPr lang="fr-FR" b="1" dirty="0" err="1"/>
              <a:t>name</a:t>
            </a:r>
            <a:r>
              <a:rPr lang="fr-FR" b="1" dirty="0"/>
              <a:t> of the speaker </a:t>
            </a:r>
            <a:r>
              <a:rPr lang="fr-FR" b="1" baseline="30000" dirty="0"/>
              <a:t> </a:t>
            </a:r>
            <a:r>
              <a:rPr lang="fr-FR" b="1" dirty="0"/>
              <a:t>(Affiliation, Country)   </a:t>
            </a:r>
            <a:r>
              <a:rPr lang="fr-FR" b="1" dirty="0">
                <a:solidFill>
                  <a:schemeClr val="accent1"/>
                </a:solidFill>
                <a:latin typeface="+mj-lt"/>
              </a:rPr>
              <a:t>(Calibri corps24)</a:t>
            </a:r>
          </a:p>
          <a:p>
            <a:r>
              <a:rPr lang="fr-FR" sz="2000" dirty="0"/>
              <a:t>and</a:t>
            </a:r>
          </a:p>
          <a:p>
            <a:r>
              <a:rPr lang="fr-FR" sz="2000" b="1" dirty="0">
                <a:latin typeface="+mj-lt"/>
              </a:rPr>
              <a:t>First </a:t>
            </a:r>
            <a:r>
              <a:rPr lang="fr-FR" sz="2000" b="1" dirty="0" err="1">
                <a:latin typeface="+mj-lt"/>
              </a:rPr>
              <a:t>names</a:t>
            </a:r>
            <a:r>
              <a:rPr lang="fr-FR" sz="2000" b="1" dirty="0">
                <a:latin typeface="+mj-lt"/>
              </a:rPr>
              <a:t> and </a:t>
            </a:r>
            <a:r>
              <a:rPr lang="fr-FR" sz="2000" b="1" dirty="0" err="1">
                <a:latin typeface="+mj-lt"/>
              </a:rPr>
              <a:t>names</a:t>
            </a:r>
            <a:r>
              <a:rPr lang="fr-FR" sz="2000" b="1" dirty="0">
                <a:latin typeface="+mj-lt"/>
              </a:rPr>
              <a:t> of </a:t>
            </a:r>
            <a:r>
              <a:rPr lang="fr-FR" sz="2000" b="1" dirty="0" err="1">
                <a:latin typeface="+mj-lt"/>
              </a:rPr>
              <a:t>co-authors</a:t>
            </a:r>
            <a:r>
              <a:rPr lang="fr-FR" sz="2000" b="1" dirty="0">
                <a:latin typeface="+mj-lt"/>
              </a:rPr>
              <a:t> (Affiliation)    </a:t>
            </a:r>
            <a:r>
              <a:rPr lang="fr-FR" sz="2000" b="1" dirty="0">
                <a:solidFill>
                  <a:schemeClr val="accent1"/>
                </a:solidFill>
                <a:latin typeface="+mj-lt"/>
              </a:rPr>
              <a:t>(Calibri corps 20)</a:t>
            </a:r>
          </a:p>
          <a:p>
            <a:endParaRPr lang="en-US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85C6258-6C55-DB17-64ED-B344F0738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5244401" cy="2347674"/>
          </a:xfrm>
          <a:prstGeom prst="rect">
            <a:avLst/>
          </a:prstGeom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F03623F-A73E-9259-1615-1535379B3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664453"/>
              </p:ext>
            </p:extLst>
          </p:nvPr>
        </p:nvGraphicFramePr>
        <p:xfrm>
          <a:off x="5042282" y="503277"/>
          <a:ext cx="2587754" cy="670560"/>
        </p:xfrm>
        <a:graphic>
          <a:graphicData uri="http://schemas.openxmlformats.org/drawingml/2006/table">
            <a:tbl>
              <a:tblPr firstRow="1" firstCol="1" bandRow="1"/>
              <a:tblGrid>
                <a:gridCol w="2587754">
                  <a:extLst>
                    <a:ext uri="{9D8B030D-6E8A-4147-A177-3AD203B41FA5}">
                      <a16:colId xmlns:a16="http://schemas.microsoft.com/office/drawing/2014/main" val="1746612460"/>
                    </a:ext>
                  </a:extLst>
                </a:gridCol>
              </a:tblGrid>
              <a:tr h="660336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tr-TR" sz="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buNone/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buNone/>
                      </a:pPr>
                      <a:r>
                        <a:rPr lang="tr-TR" sz="1800" i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16-18 June, 2025</a:t>
                      </a:r>
                      <a:endParaRPr lang="fr-FR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370094"/>
                  </a:ext>
                </a:extLst>
              </a:tr>
            </a:tbl>
          </a:graphicData>
        </a:graphic>
      </p:graphicFrame>
      <p:pic>
        <p:nvPicPr>
          <p:cNvPr id="6" name="docshape19">
            <a:extLst>
              <a:ext uri="{FF2B5EF4-FFF2-40B4-BE49-F238E27FC236}">
                <a16:creationId xmlns:a16="http://schemas.microsoft.com/office/drawing/2014/main" id="{8CC53092-BC50-D143-CCE5-89C619285E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5673" y="311442"/>
            <a:ext cx="1678990" cy="1105878"/>
          </a:xfrm>
          <a:prstGeom prst="rect">
            <a:avLst/>
          </a:prstGeom>
          <a:noFill/>
        </p:spPr>
      </p:pic>
      <p:pic>
        <p:nvPicPr>
          <p:cNvPr id="8" name="docshape18">
            <a:extLst>
              <a:ext uri="{FF2B5EF4-FFF2-40B4-BE49-F238E27FC236}">
                <a16:creationId xmlns:a16="http://schemas.microsoft.com/office/drawing/2014/main" id="{E0B9DC3A-7A89-817A-7B88-3DCB4CC2F2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612" y="347638"/>
            <a:ext cx="1225224" cy="1105878"/>
          </a:xfrm>
          <a:prstGeom prst="rect">
            <a:avLst/>
          </a:prstGeom>
          <a:noFill/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63B633-1632-A3DD-36C1-BF24BB4AD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b="1" smtClean="0"/>
              <a:t>1</a:t>
            </a:fld>
            <a:endParaRPr lang="fr-FR" b="1"/>
          </a:p>
        </p:txBody>
      </p:sp>
    </p:spTree>
    <p:extLst>
      <p:ext uri="{BB962C8B-B14F-4D97-AF65-F5344CB8AC3E}">
        <p14:creationId xmlns:p14="http://schemas.microsoft.com/office/powerpoint/2010/main" val="192882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34BA0-7FD0-890B-058E-8BE87E3283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1155BBE-D342-D1BF-1357-E7F26B3D2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892809" cy="847323"/>
          </a:xfrm>
          <a:prstGeom prst="rect">
            <a:avLst/>
          </a:prstGeom>
        </p:spPr>
      </p:pic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37ABC589-E781-E397-4E3B-DADC808B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E920-9BAA-4967-9BBF-233D8FAF9372}" type="slidenum">
              <a:rPr lang="fr-FR" b="1" smtClean="0"/>
              <a:t>2</a:t>
            </a:fld>
            <a:endParaRPr lang="fr-FR" b="1"/>
          </a:p>
        </p:txBody>
      </p:sp>
    </p:spTree>
    <p:extLst>
      <p:ext uri="{BB962C8B-B14F-4D97-AF65-F5344CB8AC3E}">
        <p14:creationId xmlns:p14="http://schemas.microsoft.com/office/powerpoint/2010/main" val="17944624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51</Words>
  <Application>Microsoft Office PowerPoint</Application>
  <PresentationFormat>Grand écran</PresentationFormat>
  <Paragraphs>11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Title of the  presentation  (Calibri light 40)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3-year results on the corrosion of PerfDuB specimens exposed to carbonation on natural ageing site</dc:title>
  <dc:creator>bruno godart</dc:creator>
  <cp:lastModifiedBy>Jean-Michel TORRENTI</cp:lastModifiedBy>
  <cp:revision>14</cp:revision>
  <dcterms:created xsi:type="dcterms:W3CDTF">2025-04-09T20:15:54Z</dcterms:created>
  <dcterms:modified xsi:type="dcterms:W3CDTF">2025-04-15T20:10:21Z</dcterms:modified>
</cp:coreProperties>
</file>